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9"/>
  </p:notes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42CCD-6E5B-43AF-A7D3-238AA2C14C4F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F575A-EADB-4B20-890F-0BCF8293D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82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FC4DD-B7BD-47C6-A9D4-B41F50E28516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86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6C56-C100-45F7-8D6D-E8E45130CDEA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17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18B2-EC0D-4526-A089-58E44AAB4852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46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E2928-636D-4096-B9D1-54B59BCC09FC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19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813AA-FE2E-401A-B5BE-82FC385004CD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0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C07B-66E3-4A5A-B1B3-700FE9BDB2C5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18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58898-2A3F-4903-BF14-BF14DA0A1F7A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31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6D0F0-B8BD-4428-98DF-70844A57C7AC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71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71FD-FFCC-4C51-92FA-66B1E8E9905F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2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15773-929A-456C-83ED-0574B973C81A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8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2845E-0A3D-4DD2-A7CA-E4B37D08703E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1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AD5EE-3B01-42BE-8B77-DAD9C0D5692F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8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450FC-4E6A-422A-8651-D53F0735254D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67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5C41-BBEC-40E4-89AA-06628F3FEBEB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05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3D5-4E1B-4601-9CAD-C06A141ADC2A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28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1B8B-438B-4033-B2AD-7C9C42E0CB40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1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713F9-2672-4C41-91A7-732614A2BED1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5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C662C6-419E-46BE-BDD1-A30A6C41539B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6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7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8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499" y="155475"/>
            <a:ext cx="7345891" cy="11773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dirty="0"/>
              <a:t>CQC Needs You!!!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96803" y="1488330"/>
            <a:ext cx="8099944" cy="523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800" dirty="0"/>
              <a:t>Nominations are Now Being Accepted for Annual Elected Positions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800" dirty="0"/>
              <a:t>Nominations are Due NO LATER THAN </a:t>
            </a:r>
            <a:r>
              <a:rPr lang="en-US" sz="2800" dirty="0">
                <a:solidFill>
                  <a:srgbClr val="FF0000"/>
                </a:solidFill>
              </a:rPr>
              <a:t>AUGUST 22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800" dirty="0"/>
              <a:t>Positions Include –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600" dirty="0"/>
              <a:t>Recording Secretary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600" dirty="0"/>
              <a:t>Treasurer</a:t>
            </a:r>
            <a:endParaRPr lang="en-US" sz="2400" dirty="0"/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600" dirty="0"/>
              <a:t>2</a:t>
            </a:r>
            <a:r>
              <a:rPr lang="en-US" sz="2600" baseline="30000" dirty="0"/>
              <a:t>nd</a:t>
            </a:r>
            <a:r>
              <a:rPr lang="en-US" sz="2600" dirty="0"/>
              <a:t> Vice President Elect of Programs 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600" dirty="0"/>
              <a:t>1</a:t>
            </a:r>
            <a:r>
              <a:rPr lang="en-US" sz="2600" baseline="30000" dirty="0"/>
              <a:t>st</a:t>
            </a:r>
            <a:r>
              <a:rPr lang="en-US" sz="2600" dirty="0"/>
              <a:t> Vice President of Membership</a:t>
            </a:r>
          </a:p>
          <a:p>
            <a:pPr lvl="2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Incumbent Sandy Wheeler has been Nominated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600" dirty="0"/>
              <a:t>President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Summary of Responsibilities Follows; See By-Laws and Guidelines on the CQC Website for Complete Responsibilities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1968B1-66D5-C50C-8C9D-C4E08D957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418907"/>
            <a:ext cx="551167" cy="308163"/>
          </a:xfrm>
        </p:spPr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B273F2-6109-4AF6-B242-BF9D7E2360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065" r="20065"/>
          <a:stretch/>
        </p:blipFill>
        <p:spPr>
          <a:xfrm>
            <a:off x="-11141" y="26204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1801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B4FF0-DE03-969E-7C61-FDDBF5B12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C4CFFFC-46CB-CE92-D81B-F6AE2635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166" y="155474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Recording Secretary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CA53D42-E601-9BB1-408F-4E212D060C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219" r="19312"/>
          <a:stretch>
            <a:fillRect/>
          </a:stretch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906692-1695-AF8B-684F-03216B32E428}"/>
              </a:ext>
            </a:extLst>
          </p:cNvPr>
          <p:cNvSpPr txBox="1">
            <a:spLocks/>
          </p:cNvSpPr>
          <p:nvPr/>
        </p:nvSpPr>
        <p:spPr>
          <a:xfrm>
            <a:off x="3843867" y="1664314"/>
            <a:ext cx="7659156" cy="4560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Attend &amp; Record Minutes of the General Meetings and Board Meetings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Membership, Programs, Treasurer and Committee Reports are to be Provided in Advance of Meeting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Provide Minutes to the Communication Coordinator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Prepare Annual Report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See By-Laws and Guidelines on the CQC Website for Complete Responsibilities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26555A-648D-815B-9E7E-2F02EE6E4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319319"/>
            <a:ext cx="551167" cy="3711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3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F20357-F888-FABB-1CAB-21985036B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E54C1AD-4079-E927-1ADF-58362F24C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9" y="155474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Treasurer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5B1DE7C-701C-F351-8606-666E166BFA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465"/>
          <a:stretch>
            <a:fillRect/>
          </a:stretch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D0CDD4-9DE3-CDE7-DF89-FF30D2ED8FEF}"/>
              </a:ext>
            </a:extLst>
          </p:cNvPr>
          <p:cNvSpPr txBox="1">
            <a:spLocks/>
          </p:cNvSpPr>
          <p:nvPr/>
        </p:nvSpPr>
        <p:spPr>
          <a:xfrm>
            <a:off x="3843867" y="1724684"/>
            <a:ext cx="7659156" cy="4789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Attend General Meetings and Board Meetings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Receive and Deposit Funds; Make Disbursements; Sign Checks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Keep Accurate Financial Records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Review &amp; Finalize Annual Budget (with President and Bookkeeper)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Prepare and Present Treasurers Report at Meetings and Provide to Newsletter Editor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Submit Records to Tax Accountant for Filing State and Federal Tax Reports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/>
              <a:t>Prepare &amp; Submit Annual Report to Colorado Secretary of States Office 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See By-Laws and Guidelines on the CQC Website for Complete Responsibilities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243B5A-27D1-E8F1-2F72-D42D0355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301211"/>
            <a:ext cx="551167" cy="4255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56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2C33A7-CF61-60DF-C0B9-F4B57450A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21655-7077-66C8-6C45-6C3415A2D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6052" y="258762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Vice President of Programs Elect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1D187C8-F8BC-25DD-13A3-E6BC649FBC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853" r="18546"/>
          <a:stretch>
            <a:fillRect/>
          </a:stretch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76E8BC-E600-F5A8-1901-E031DD53AECE}"/>
              </a:ext>
            </a:extLst>
          </p:cNvPr>
          <p:cNvSpPr txBox="1">
            <a:spLocks/>
          </p:cNvSpPr>
          <p:nvPr/>
        </p:nvSpPr>
        <p:spPr>
          <a:xfrm>
            <a:off x="3843196" y="1569407"/>
            <a:ext cx="7659156" cy="5121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b="1" dirty="0"/>
              <a:t>1</a:t>
            </a:r>
            <a:r>
              <a:rPr lang="en-US" sz="1500" b="1" baseline="30000" dirty="0"/>
              <a:t>st</a:t>
            </a:r>
            <a:r>
              <a:rPr lang="en-US" sz="1500" b="1" dirty="0"/>
              <a:t> Year of 2 Year Term (2027)- </a:t>
            </a:r>
          </a:p>
          <a:p>
            <a:pPr lvl="1" defTabSz="4572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Identify and Schedule Speakers and Workshops for the 2028 General Meetings</a:t>
            </a:r>
          </a:p>
          <a:p>
            <a:pPr lvl="1" defTabSz="4572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Provide Speaker Contract and Fees to the President for Approval</a:t>
            </a:r>
          </a:p>
          <a:p>
            <a:pPr lvl="1" defTabSz="4572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Provide Speaker &amp; Program Information for </a:t>
            </a:r>
            <a:r>
              <a:rPr lang="en-US" sz="1500"/>
              <a:t>“Program Bookmark</a:t>
            </a:r>
            <a:r>
              <a:rPr lang="en-US" sz="1500" dirty="0"/>
              <a:t>” by Quilt-A-Fair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b="1" dirty="0"/>
              <a:t>2</a:t>
            </a:r>
            <a:r>
              <a:rPr lang="en-US" sz="1500" b="1" baseline="30000" dirty="0"/>
              <a:t>nd</a:t>
            </a:r>
            <a:r>
              <a:rPr lang="en-US" sz="1500" b="1" dirty="0"/>
              <a:t> Year of 2 Year Term (2028) -</a:t>
            </a:r>
          </a:p>
          <a:p>
            <a:pPr lvl="1" defTabSz="4572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Provide Speaker Information to Communications Coordinator for Newsletter and E-blasts</a:t>
            </a:r>
          </a:p>
          <a:p>
            <a:pPr lvl="1" defTabSz="4572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Coordinate Speaker’s Equipment Needs with Hospitality Chairperson</a:t>
            </a:r>
          </a:p>
          <a:p>
            <a:pPr lvl="1" defTabSz="4572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Present the Program Schedule and Topics at General Meetings</a:t>
            </a:r>
          </a:p>
          <a:p>
            <a:pPr lvl="1" defTabSz="4572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Coordinate Speaker  Fees, Travel and Other Expenses</a:t>
            </a:r>
          </a:p>
          <a:p>
            <a:pPr lvl="1" defTabSz="4572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Introduce Speaker at General Meetings</a:t>
            </a:r>
          </a:p>
          <a:p>
            <a:pPr lvl="1" defTabSz="4572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Arrange Venue and Equipment Needs for Workshops</a:t>
            </a:r>
          </a:p>
          <a:p>
            <a:pPr lvl="1" defTabSz="4572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dirty="0"/>
              <a:t>Collect and Manage Workshop Registrations; Provide Venue Information and Supply Lists to Participants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3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1500" b="1" dirty="0">
                <a:solidFill>
                  <a:srgbClr val="FF0000"/>
                </a:solidFill>
              </a:rPr>
              <a:t>In Recent Years, This Position Has Been Performed by 2 CO-VPs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6CC1E-49B4-09D6-2559-0E89FE5F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6360" y="6234113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6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E7E35F-00B9-8D8A-9C37-EF92E5D20C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3104CC-6F36-BE5A-63AC-EBF72F0BA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9" y="317500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Vice President of Membership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A0E3B1-45A8-9C65-6F19-5F6F43CC26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234" r="29073"/>
          <a:stretch>
            <a:fillRect/>
          </a:stretch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0031E5-029B-CF49-5D40-65E6C0295D6D}"/>
              </a:ext>
            </a:extLst>
          </p:cNvPr>
          <p:cNvSpPr txBox="1">
            <a:spLocks/>
          </p:cNvSpPr>
          <p:nvPr/>
        </p:nvSpPr>
        <p:spPr>
          <a:xfrm>
            <a:off x="3824147" y="1639358"/>
            <a:ext cx="7659156" cy="4409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Attend General Meetings and Board Meetings; Provide Membership Reports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Process Membership Applications and Dues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Maintain Membership List and Produce an Annual Roster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Notify Communications Coordinator of Changes in Membership and Changes in Member’s Email Addresses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Preside at Meetings in the Absence of the President</a:t>
            </a:r>
          </a:p>
          <a:p>
            <a:pPr defTabSz="45720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See By-Laws and Guidelines on the CQC Website for Complete Responsibilities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BFD316-8C0F-DB52-B4A8-4CB77831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275387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65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AEEEDC-3F5B-4064-5D48-987131A56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1A30CA-C21D-BD06-3013-5166D989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9" y="85725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President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E476807-7FCC-CEB2-07B1-43A0B15DC3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871" r="21318"/>
          <a:stretch>
            <a:fillRect/>
          </a:stretch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B6B9575-F821-B982-C5F7-70367E0A6C7F}"/>
              </a:ext>
            </a:extLst>
          </p:cNvPr>
          <p:cNvSpPr txBox="1">
            <a:spLocks/>
          </p:cNvSpPr>
          <p:nvPr/>
        </p:nvSpPr>
        <p:spPr>
          <a:xfrm>
            <a:off x="3824147" y="1396999"/>
            <a:ext cx="7659156" cy="491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Preside at General Meetings and Board Meetings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Appoint the Non-Elected Board Members (e.g. Committee Chairpersons)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Must Sign All Contracts (e.g. Speakers, Venues)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Preside on the Budget Committee to Prepare the Annual Budget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/>
              <a:t>Ensure Committees are Successfully Performing Their Responsibilities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See By-Laws and Guidelines on the CQC Website for Complete Responsibilities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428C14-06D7-7A09-12ED-6839E187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1856" y="6310313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26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6AA1B-AE5D-5E08-FDB1-52A57A445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60ACC13-B825-49F3-93DE-C8B8F2FA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F947B31F-CA03-4793-845D-FD86BABC1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DCDDE94D-F78C-4A48-AEA6-E922FC99A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3445A886-F3CA-4DE4-90D7-535F9707B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A8999CB6-C053-418B-AE37-E470804D2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81EA3E26-BFCD-4396-AE8A-2A9828BFF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5F9BC582-73A6-4D8A-8738-E36476489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5428F22-76B3-4107-AADE-3F9EC95FD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346FBCF-5353-4172-96F5-4B7EB0777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40" name="Rectangle 19">
              <a:extLst>
                <a:ext uri="{FF2B5EF4-FFF2-40B4-BE49-F238E27FC236}">
                  <a16:creationId xmlns:a16="http://schemas.microsoft.com/office/drawing/2014/main" id="{343F3E6D-808D-43AD-9485-AD0014BEA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1" name="Rectangle 20">
              <a:extLst>
                <a:ext uri="{FF2B5EF4-FFF2-40B4-BE49-F238E27FC236}">
                  <a16:creationId xmlns:a16="http://schemas.microsoft.com/office/drawing/2014/main" id="{03DB1AC6-5430-4CD3-BD83-86E675A11A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8326E10-C8CB-487F-A110-F861268DE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3279962B-46D2-4E19-B632-39B80D1E8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321A335A-53CB-4C17-AB51-5D9C2DCB4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A0E0D557-405B-469F-AEDE-4E3404AA4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D8D4E62F-9393-40A6-9E85-9F3B59C46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FABD11B1-DE89-45BC-8204-968C88AADC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AFA4965A-1FBC-44B8-B96A-3F5275C3AE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A9A67F-9160-B74C-0EE3-AFC43D73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9" y="182561"/>
            <a:ext cx="7345891" cy="14139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CQC Needs You!!!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04B56E8-3A3C-C25B-9B15-095456B2F0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134" r="24134"/>
          <a:stretch>
            <a:fillRect/>
          </a:stretch>
        </p:blipFill>
        <p:spPr>
          <a:xfrm>
            <a:off x="20" y="10"/>
            <a:ext cx="3459143" cy="6857990"/>
          </a:xfrm>
          <a:custGeom>
            <a:avLst/>
            <a:gdLst/>
            <a:ahLst/>
            <a:cxnLst/>
            <a:rect l="l" t="t" r="r" b="b"/>
            <a:pathLst>
              <a:path w="3458633" h="6858000">
                <a:moveTo>
                  <a:pt x="0" y="0"/>
                </a:moveTo>
                <a:lnTo>
                  <a:pt x="3174999" y="0"/>
                </a:lnTo>
                <a:lnTo>
                  <a:pt x="2294466" y="5223932"/>
                </a:lnTo>
                <a:lnTo>
                  <a:pt x="3458633" y="6853767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D638C9C-EB80-1017-DF7A-A3287166B28B}"/>
              </a:ext>
            </a:extLst>
          </p:cNvPr>
          <p:cNvSpPr txBox="1">
            <a:spLocks/>
          </p:cNvSpPr>
          <p:nvPr/>
        </p:nvSpPr>
        <p:spPr>
          <a:xfrm>
            <a:off x="3843867" y="1943101"/>
            <a:ext cx="7659156" cy="4732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200" dirty="0"/>
              <a:t>Getting Involved Creates Success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800" dirty="0"/>
              <a:t>For Our Members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800" dirty="0"/>
              <a:t>For Our Community </a:t>
            </a:r>
          </a:p>
          <a:p>
            <a:pPr lvl="1"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800" dirty="0"/>
              <a:t>For CQC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3200" dirty="0"/>
              <a:t>Nominations are Due </a:t>
            </a:r>
            <a:r>
              <a:rPr lang="en-US" sz="3200" dirty="0">
                <a:solidFill>
                  <a:srgbClr val="FF0000"/>
                </a:solidFill>
              </a:rPr>
              <a:t>NO LATER THAN AUGUST 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E2C13-BACB-E847-9AA4-78744EE4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2706" y="6310313"/>
            <a:ext cx="5511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mtClean="0"/>
              <a:pPr defTabSz="914400">
                <a:spcAft>
                  <a:spcPts val="60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77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27614</TotalTime>
  <Words>472</Words>
  <Application>Microsoft Office PowerPoint</Application>
  <PresentationFormat>Widescreen</PresentationFormat>
  <Paragraphs>67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Corbel</vt:lpstr>
      <vt:lpstr>Parallax</vt:lpstr>
      <vt:lpstr>CQC Needs You!!!</vt:lpstr>
      <vt:lpstr>Recording Secretary</vt:lpstr>
      <vt:lpstr>Treasurer</vt:lpstr>
      <vt:lpstr>2nd Vice President of Programs Elect</vt:lpstr>
      <vt:lpstr>1st Vice President of Membership</vt:lpstr>
      <vt:lpstr>President</vt:lpstr>
      <vt:lpstr>CQC Needs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CQC Virtual Sit And Sew</dc:title>
  <dc:creator>Michael Cook</dc:creator>
  <cp:lastModifiedBy>Carol Cook</cp:lastModifiedBy>
  <cp:revision>25</cp:revision>
  <cp:lastPrinted>2022-04-22T23:41:11Z</cp:lastPrinted>
  <dcterms:created xsi:type="dcterms:W3CDTF">2020-11-27T21:03:51Z</dcterms:created>
  <dcterms:modified xsi:type="dcterms:W3CDTF">2026-06-25T21:28:27Z</dcterms:modified>
</cp:coreProperties>
</file>